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66" r:id="rId4"/>
    <p:sldId id="279" r:id="rId5"/>
    <p:sldId id="285" r:id="rId6"/>
    <p:sldId id="283" r:id="rId7"/>
    <p:sldId id="287" r:id="rId8"/>
    <p:sldId id="281" r:id="rId9"/>
    <p:sldId id="288" r:id="rId10"/>
    <p:sldId id="27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clipphanger-wie-is-de-pau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het-klokhuis-canon-willibrord/#q=willibrord" TargetMode="External"/><Relationship Id="rId2" Type="http://schemas.openxmlformats.org/officeDocument/2006/relationships/hyperlink" Target="http://www.schooltv.nl/video/bonifatius-bij-dokkum-vermoord-waarom-eigenlijk/#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080951" y="312738"/>
            <a:ext cx="8444299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Europa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wordt Christelijk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49" y="1718813"/>
            <a:ext cx="8108830" cy="456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2956450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De verspreiding van de Islam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886575" y="5552635"/>
            <a:ext cx="1778564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Maken: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Vragen 4, 7 en 9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 welke manier de Katholieke kerk georganiseerd is met daarbij de paus aan het hoofd;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Katholieke godsdienst heeft kunnen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verschil is tussen Reguliere en Seculiere geestelijkheid;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12. de verspreiding van het christendom in geheel Europa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0548612" y="4488136"/>
            <a:ext cx="153279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Kerstening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Missionaris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Hiërarchie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Parachie</a:t>
            </a:r>
            <a:endParaRPr lang="nl-NL" dirty="0" smtClean="0"/>
          </a:p>
        </p:txBody>
      </p:sp>
      <p:sp>
        <p:nvSpPr>
          <p:cNvPr id="14" name="Tekstvak 13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Paus -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Geestelijken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Seculieren en regulieren geestelijken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Missionarissen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Op welke manier de Katholieke kerk georganiseerd is met daarbij de paus aan het hoofd;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Katholieke godsdienst heeft kunnen verspreiden;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verschil is tussen Reguliere en Seculiere geestelijkheid;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12. de verspreiding van het christendom in geheel Europa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548612" y="4488136"/>
            <a:ext cx="153279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Kerstening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Missionaris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Hiërarchie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Parochie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819996" y="5531264"/>
            <a:ext cx="2382896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Bespreken: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H3.1 : Vragen 6, </a:t>
            </a:r>
            <a:r>
              <a:rPr lang="nl-NL" dirty="0"/>
              <a:t>8</a:t>
            </a:r>
            <a:r>
              <a:rPr lang="nl-NL" dirty="0" smtClean="0"/>
              <a:t> en 9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H3.3 : Vragen 5, 6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0385783" y="2461417"/>
            <a:ext cx="1356462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Leenheer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Leenman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Vazal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3338361" y="2250441"/>
            <a:ext cx="7219950" cy="328082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feodale stelsel werkt;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verschillen zijn tussen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en het feodale stelsel;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overeenkomsten zijn tussen het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en het feodale stelsel;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stelsels zijn ontstaan;</a:t>
            </a:r>
          </a:p>
          <a:p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10. de vrijwel volledige vervanging in West-Europa van de agrarisch-urbane cultuur door een zelfvoorzienende agrarische cultuur, georganiseerd via </a:t>
            </a:r>
            <a:r>
              <a:rPr lang="nl-NL" sz="2100" dirty="0" err="1" smtClean="0">
                <a:solidFill>
                  <a:schemeClr val="accent6">
                    <a:lumMod val="50000"/>
                  </a:schemeClr>
                </a:solidFill>
              </a:rPr>
              <a:t>hofstelsel</a:t>
            </a:r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 en horigheid </a:t>
            </a:r>
            <a:endParaRPr lang="nl-NL" sz="21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11. het ontstaan van feodale verhoudingen in het bestuur 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Paus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673415" y="2294627"/>
            <a:ext cx="8032629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Wie is de paus?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Plaatsvervanger van Christus op aarde.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Resideert in Rome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30 n.C. eerste Paus en Rome wordt het centrum van het Christendom	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Leider van de Katholieke kerk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Bepaald geloofsregels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Actieknop: Film 2">
            <a:hlinkClick r:id="rId2" highlightClick="1"/>
          </p:cNvPr>
          <p:cNvSpPr/>
          <p:nvPr/>
        </p:nvSpPr>
        <p:spPr>
          <a:xfrm>
            <a:off x="9980762" y="5089585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Geestelijken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3043686" y="1535503"/>
            <a:ext cx="9024669" cy="49515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Reguliere geestelijken: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Leven teruggetrokken uit het “gewone wereld”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Monniken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Werken, eten, bidden en onderwijs volgens de kloosterregels van Benedictus van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Nursia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(480 – 547)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Missionarissen om </a:t>
            </a: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God’s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opdrachten te kunnen vervullen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Willibrord en Bonifatius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Kloosters moesten zichzelf onderhouden</a:t>
            </a:r>
            <a:endParaRPr lang="nl-NL" sz="2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Zielen- en ziekenverzorging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Overschrijven van oude geschriften (monniken werk)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Seculiere geestelijken: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Leiding aan de kerk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Priesters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Verzorgen van de mis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398716" y="186110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Verspreiding via de Franken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8" name="Afbeelding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593" y="2760453"/>
            <a:ext cx="2092245" cy="3990958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070" y="1290890"/>
            <a:ext cx="6052970" cy="5101282"/>
          </a:xfrm>
          <a:prstGeom prst="rect">
            <a:avLst/>
          </a:prstGeom>
        </p:spPr>
      </p:pic>
      <p:sp>
        <p:nvSpPr>
          <p:cNvPr id="30" name="Tijdelijke aanduiding voor inhoud 2"/>
          <p:cNvSpPr>
            <a:spLocks noGrp="1"/>
          </p:cNvSpPr>
          <p:nvPr>
            <p:ph idx="1"/>
          </p:nvPr>
        </p:nvSpPr>
        <p:spPr>
          <a:xfrm>
            <a:off x="2911799" y="1208132"/>
            <a:ext cx="7219950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Karel de Grote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Vanaf 768 koning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Bekeerde Frankische stammen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019245" y="503868"/>
            <a:ext cx="8620665" cy="1225550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Geestelijken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Geestelijken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390181" y="2234241"/>
            <a:ext cx="7989498" cy="3959973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http://www.schooltv.nl/video/bonifatius-bij-dokkum-vermoord-waarom-eigenlijk/#q</a:t>
            </a:r>
            <a:r>
              <a:rPr lang="nl-NL" dirty="0" smtClean="0"/>
              <a:t>=</a:t>
            </a:r>
          </a:p>
          <a:p>
            <a:r>
              <a:rPr lang="nl-NL" dirty="0" smtClean="0">
                <a:hlinkClick r:id="rId3"/>
              </a:rPr>
              <a:t>http://www.schooltv.nl/video/het-klokhuis-canon-willibrord/#q=willibrord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(9:05 – 10:50)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45457" y="2587925"/>
            <a:ext cx="7808343" cy="358903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Maak nu de opdrachten </a:t>
            </a:r>
            <a:r>
              <a:rPr lang="nl-NL" dirty="0">
                <a:solidFill>
                  <a:schemeClr val="accent6"/>
                </a:solidFill>
              </a:rPr>
              <a:t>4</a:t>
            </a:r>
            <a:r>
              <a:rPr lang="nl-NL" dirty="0" smtClean="0">
                <a:solidFill>
                  <a:schemeClr val="accent6"/>
                </a:solidFill>
              </a:rPr>
              <a:t>, 7 en 9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Paus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Geestelijken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1913</TotalTime>
  <Words>427</Words>
  <Application>Microsoft Office PowerPoint</Application>
  <PresentationFormat>Breedbeeld</PresentationFormat>
  <Paragraphs>153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Lesdoelen</vt:lpstr>
      <vt:lpstr>Vorige les</vt:lpstr>
      <vt:lpstr>De Paus</vt:lpstr>
      <vt:lpstr>Geestelijken</vt:lpstr>
      <vt:lpstr>Verspreiding via de Franken</vt:lpstr>
      <vt:lpstr>Geestelijken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113</cp:revision>
  <dcterms:created xsi:type="dcterms:W3CDTF">2015-09-11T06:10:56Z</dcterms:created>
  <dcterms:modified xsi:type="dcterms:W3CDTF">2019-08-05T09:32:24Z</dcterms:modified>
</cp:coreProperties>
</file>